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33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F44AD-EFA5-416C-B02B-BBC0D801D402}" v="2" dt="2018-10-18T17:44:05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3C21A-0B62-42C0-B6BF-44FDB72AD1C1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945D7-4950-4ACF-883D-92559E315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372" y="1584198"/>
            <a:ext cx="5477256" cy="36896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72163"/>
            <a:ext cx="4419600" cy="65136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662864"/>
            <a:ext cx="8195481" cy="5509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52405"/>
            <a:ext cx="4495800" cy="66406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77975"/>
            <a:ext cx="4038600" cy="65779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577632"/>
            <a:ext cx="5429250" cy="36641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505924"/>
            <a:ext cx="8044562" cy="39042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5527"/>
            <a:ext cx="4495800" cy="665982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09052"/>
            <a:ext cx="5105400" cy="63451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715142"/>
            <a:ext cx="8120865" cy="54570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16248"/>
            <a:ext cx="8051292" cy="54035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22991" y="1125770"/>
            <a:ext cx="6857998" cy="46064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446529"/>
            <a:ext cx="5334000" cy="61403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" y="776319"/>
            <a:ext cx="7832367" cy="52434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" y="750804"/>
            <a:ext cx="7908235" cy="53451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40" y="1673352"/>
            <a:ext cx="5303520" cy="35112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man 2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5257800"/>
            <a:ext cx="5372100" cy="1129284"/>
          </a:xfrm>
          <a:prstGeom prst="rect">
            <a:avLst/>
          </a:prstGeom>
        </p:spPr>
      </p:pic>
      <p:pic>
        <p:nvPicPr>
          <p:cNvPr id="4" name="Picture 3" descr="Herman 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533400"/>
            <a:ext cx="6758204" cy="44264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870" y="990600"/>
            <a:ext cx="7203912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3907"/>
            <a:ext cx="4572000" cy="677018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4319"/>
            <a:ext cx="4572000" cy="68093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553" y="762000"/>
            <a:ext cx="7790447" cy="52197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367" y="990600"/>
            <a:ext cx="7330903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242" y="709473"/>
            <a:ext cx="8112357" cy="54627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413" y="838200"/>
            <a:ext cx="776917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67970"/>
            <a:ext cx="4343400" cy="66061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575" y="762000"/>
            <a:ext cx="7782067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701590"/>
            <a:ext cx="7987748" cy="53944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728694"/>
            <a:ext cx="8255319" cy="551970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20924"/>
            <a:ext cx="8057720" cy="53988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51052"/>
            <a:ext cx="4572000" cy="675589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8628" y="681228"/>
            <a:ext cx="3666744" cy="54955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85799" y="826226"/>
            <a:ext cx="7640747" cy="51173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1267"/>
            <a:ext cx="4419600" cy="65554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2211"/>
            <a:ext cx="4876800" cy="683357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8276"/>
            <a:ext cx="4419600" cy="65414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8307" y="394080"/>
            <a:ext cx="4122135" cy="614704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61999" y="863408"/>
            <a:ext cx="7770595" cy="523259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683506"/>
            <a:ext cx="7997753" cy="533629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458A63-B0A0-4851-9D00-E96C67FD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3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372" y="1593342"/>
            <a:ext cx="5477256" cy="367131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0053"/>
            <a:ext cx="4495800" cy="670426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553" y="762000"/>
            <a:ext cx="8074621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50547"/>
            <a:ext cx="8077200" cy="55475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73197"/>
            <a:ext cx="4495800" cy="65997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man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71980"/>
            <a:ext cx="8229600" cy="55140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858050"/>
            <a:ext cx="7536493" cy="50855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7809"/>
            <a:ext cx="4419600" cy="658238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5043"/>
            <a:ext cx="4419600" cy="658791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25377"/>
            <a:ext cx="4419600" cy="660724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0832"/>
            <a:ext cx="4456204" cy="665096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950" y="685800"/>
            <a:ext cx="8064516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78890"/>
            <a:ext cx="8105248" cy="541711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247" y="685800"/>
            <a:ext cx="8205506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7809"/>
            <a:ext cx="4419600" cy="658238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1451"/>
            <a:ext cx="4367584" cy="64779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79681"/>
            <a:ext cx="7772400" cy="519673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603" y="1219200"/>
            <a:ext cx="824416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869902"/>
            <a:ext cx="7553751" cy="507369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870948"/>
            <a:ext cx="7782269" cy="522505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085" y="685800"/>
            <a:ext cx="7915669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3684"/>
            <a:ext cx="4419600" cy="659063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44609"/>
            <a:ext cx="4343400" cy="645552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7809"/>
            <a:ext cx="4343400" cy="646889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76291"/>
            <a:ext cx="7848600" cy="525440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25377"/>
            <a:ext cx="4401524" cy="6580223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122947"/>
            <a:ext cx="6714876" cy="45158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6342" y="704088"/>
            <a:ext cx="3671316" cy="544982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5493"/>
            <a:ext cx="4572000" cy="676701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44236"/>
            <a:ext cx="4495800" cy="6682796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76319"/>
            <a:ext cx="7718544" cy="516728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56955"/>
            <a:ext cx="4419600" cy="654409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36453"/>
            <a:ext cx="4419600" cy="658509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44609"/>
            <a:ext cx="4419600" cy="656878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47364"/>
            <a:ext cx="4419600" cy="656327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660" y="1591056"/>
            <a:ext cx="5440680" cy="36758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730958"/>
            <a:ext cx="7916673" cy="52888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man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007" y="914400"/>
            <a:ext cx="7619713" cy="5105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0</Words>
  <Application>Microsoft Office PowerPoint</Application>
  <PresentationFormat>On-screen Show (4:3)</PresentationFormat>
  <Paragraphs>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</dc:creator>
  <cp:lastModifiedBy>Charles Rimpo</cp:lastModifiedBy>
  <cp:revision>11</cp:revision>
  <dcterms:created xsi:type="dcterms:W3CDTF">2018-10-06T20:40:59Z</dcterms:created>
  <dcterms:modified xsi:type="dcterms:W3CDTF">2018-10-19T14:39:28Z</dcterms:modified>
</cp:coreProperties>
</file>